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3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8" r:id="rId20"/>
    <p:sldId id="257" r:id="rId21"/>
    <p:sldId id="259" r:id="rId22"/>
    <p:sldId id="260" r:id="rId23"/>
    <p:sldId id="26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98214993538.png"></Relationship><Relationship Id="rId3" Type="http://schemas.openxmlformats.org/officeDocument/2006/relationships/image" Target="../media/fImage403986100854.png"></Relationship><Relationship Id="rId4" Type="http://schemas.openxmlformats.org/officeDocument/2006/relationships/image" Target="../media/fImage6667261012609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132421025870.png"></Relationship><Relationship Id="rId3" Type="http://schemas.openxmlformats.org/officeDocument/2006/relationships/image" Target="../media/fImage2861131038442.png"></Relationship><Relationship Id="rId4" Type="http://schemas.openxmlformats.org/officeDocument/2006/relationships/image" Target="../media/fImage2876991097762.png"></Relationship><Relationship Id="rId5" Type="http://schemas.openxmlformats.org/officeDocument/2006/relationships/image" Target="../media/fImage3262331103414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55591117844.png"></Relationship><Relationship Id="rId3" Type="http://schemas.openxmlformats.org/officeDocument/2006/relationships/image" Target="../media/fImage964361126888.png"></Relationship><Relationship Id="rId4" Type="http://schemas.openxmlformats.org/officeDocument/2006/relationships/image" Target="../media/fImage1053061131346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041891188275.png"></Relationship><Relationship Id="rId3" Type="http://schemas.openxmlformats.org/officeDocument/2006/relationships/image" Target="../media/fImage232810119517.png"></Relationship><Relationship Id="rId4" Type="http://schemas.openxmlformats.org/officeDocument/2006/relationships/image" Target="../media/fImage188121120357.png"></Relationship><Relationship Id="rId5" Type="http://schemas.openxmlformats.org/officeDocument/2006/relationships/image" Target="../media/fImage1874801213519.png"></Relationship><Relationship Id="rId6" Type="http://schemas.openxmlformats.org/officeDocument/2006/relationships/image" Target="../media/fImage260727122304.png"></Relationship><Relationship Id="rId7" Type="http://schemas.openxmlformats.org/officeDocument/2006/relationships/image" Target="../media/fImage2629621231617.png"></Relationship><Relationship Id="rId8" Type="http://schemas.openxmlformats.org/officeDocument/2006/relationships/image" Target="../media/fImage2793331248058.png"></Relationship><Relationship Id="rId9" Type="http://schemas.openxmlformats.org/officeDocument/2006/relationships/image" Target="../media/fImage236073125749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5167130348.png"></Relationship><Relationship Id="rId3" Type="http://schemas.openxmlformats.org/officeDocument/2006/relationships/image" Target="../media/fImage184251314855.png"></Relationship><Relationship Id="rId4" Type="http://schemas.openxmlformats.org/officeDocument/2006/relationships/image" Target="../media/fImage154565132995.png"></Relationship><Relationship Id="rId5" Type="http://schemas.openxmlformats.org/officeDocument/2006/relationships/image" Target="../media/fImage679771338953.png"></Relationship><Relationship Id="rId6" Type="http://schemas.openxmlformats.org/officeDocument/2006/relationships/image" Target="../media/fImage606991401335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524000" y="-248920"/>
            <a:ext cx="91446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There is no game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구현 방향 및 계획서(리소스 포함)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45기 유동민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Part0(Main menu)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376237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구현해야할목록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1.흔들림(매달림)효과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2.마우스오브젝트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3.Actor와 마우스간의 상호작용</a:t>
            </a:r>
            <a:endParaRPr lang="ko-KR" altLang="en-US"/>
          </a:p>
        </p:txBody>
      </p:sp>
      <p:pic>
        <p:nvPicPr>
          <p:cNvPr id="4" name="그림 1" descr="C:/Users/vpt51/AppData/Roaming/PolarisOffice/ETemp/3836_13481496/fImage5982149935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63235" y="368300"/>
            <a:ext cx="6134100" cy="2913380"/>
          </a:xfrm>
          <a:prstGeom prst="rect"/>
          <a:noFill/>
        </p:spPr>
      </p:pic>
      <p:pic>
        <p:nvPicPr>
          <p:cNvPr id="5" name="그림 2" descr="C:/Users/vpt51/AppData/Roaming/PolarisOffice/ETemp/3836_13481496/fImage40398610085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63235" y="3423920"/>
            <a:ext cx="6109970" cy="3159125"/>
          </a:xfrm>
          <a:prstGeom prst="rect"/>
          <a:noFill/>
        </p:spPr>
      </p:pic>
      <p:pic>
        <p:nvPicPr>
          <p:cNvPr id="6" name="그림 3" descr="C:/Users/vpt51/AppData/Roaming/PolarisOffice/ETemp/3836_13481496/fImage666726101260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330" y="4255770"/>
            <a:ext cx="5185410" cy="24961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53060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Part1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-59690" y="1825625"/>
            <a:ext cx="3376295" cy="435229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구현목록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1.양옆애니메이션(모든파트공통)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2.Actor드래그+상호작용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3.핀볼? 비슷한 물리구현(?)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드래그해서 상호작용할수있는 화면위Actor</a:t>
            </a:r>
            <a:endParaRPr lang="ko-KR" altLang="en-US"/>
          </a:p>
        </p:txBody>
      </p:sp>
      <p:pic>
        <p:nvPicPr>
          <p:cNvPr id="4" name="그림 4" descr="C:/Users/vpt51/AppData/Roaming/PolarisOffice/ETemp/3836_13481496/fImage713242102587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5040" y="154305"/>
            <a:ext cx="4742815" cy="2280285"/>
          </a:xfrm>
          <a:prstGeom prst="rect"/>
          <a:noFill/>
        </p:spPr>
      </p:pic>
      <p:pic>
        <p:nvPicPr>
          <p:cNvPr id="5" name="그림 5" descr="C:/Users/vpt51/AppData/Roaming/PolarisOffice/ETemp/3836_13481496/fImage28611310384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82975" y="2639060"/>
            <a:ext cx="4660265" cy="4018280"/>
          </a:xfrm>
          <a:prstGeom prst="rect"/>
          <a:noFill/>
        </p:spPr>
      </p:pic>
      <p:pic>
        <p:nvPicPr>
          <p:cNvPr id="7" name="그림 7" descr="C:/Users/vpt51/AppData/Roaming/PolarisOffice/ETemp/3836_13481496/fImage28769910977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44535" y="154305"/>
            <a:ext cx="3768725" cy="3352800"/>
          </a:xfrm>
          <a:prstGeom prst="rect"/>
          <a:noFill/>
        </p:spPr>
      </p:pic>
      <p:pic>
        <p:nvPicPr>
          <p:cNvPr id="8" name="그림 8" descr="C:/Users/vpt51/AppData/Roaming/PolarisOffice/ETemp/3836_13481496/fImage326233110341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73415" y="3566160"/>
            <a:ext cx="3970655" cy="31388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Part1.5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372681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로딩창구현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로딩창도 내맘대로 주무를수있어야함(?)</a:t>
            </a:r>
            <a:endParaRPr lang="ko-KR" altLang="en-US"/>
          </a:p>
        </p:txBody>
      </p:sp>
      <p:pic>
        <p:nvPicPr>
          <p:cNvPr id="4" name="그림 9" descr="C:/Users/vpt51/AppData/Roaming/PolarisOffice/ETemp/3836_13481496/fImage135559111784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13935" y="12065"/>
            <a:ext cx="6764655" cy="3789680"/>
          </a:xfrm>
          <a:prstGeom prst="rect"/>
          <a:noFill/>
        </p:spPr>
      </p:pic>
      <p:pic>
        <p:nvPicPr>
          <p:cNvPr id="5" name="그림 10" descr="C:/Users/vpt51/AppData/Roaming/PolarisOffice/ETemp/3836_13481496/fImage96436112688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9595" y="3923030"/>
            <a:ext cx="5184140" cy="2959735"/>
          </a:xfrm>
          <a:prstGeom prst="rect"/>
          <a:noFill/>
        </p:spPr>
      </p:pic>
      <p:pic>
        <p:nvPicPr>
          <p:cNvPr id="6" name="그림 11" descr="C:/Users/vpt51/AppData/Roaming/PolarisOffice/ETemp/3836_13481496/fImage105306113134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20105" y="3922395"/>
            <a:ext cx="5824855" cy="29146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Part2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18745" y="1421765"/>
            <a:ext cx="328104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Tx/>
              <a:buNone/>
            </a:pPr>
            <a:r>
              <a:rPr lang="ko-KR" altLang="en-US"/>
              <a:t>1.화면흔들림</a:t>
            </a:r>
            <a:endParaRPr lang="ko-KR" altLang="en-US"/>
          </a:p>
          <a:p>
            <a:pPr marL="228600" indent="-228600" latinLnBrk="0">
              <a:buFontTx/>
              <a:buNone/>
            </a:pPr>
            <a:r>
              <a:rPr lang="ko-KR" altLang="en-US"/>
              <a:t>2.이미지 돌리기(?)</a:t>
            </a:r>
            <a:endParaRPr lang="ko-KR" altLang="en-US"/>
          </a:p>
          <a:p>
            <a:pPr marL="228600" indent="-228600" latinLnBrk="0">
              <a:buFontTx/>
              <a:buNone/>
            </a:pPr>
            <a:r>
              <a:rPr lang="ko-KR" altLang="en-US"/>
              <a:t>3.(조금이상한)핀볼</a:t>
            </a:r>
            <a:endParaRPr lang="ko-KR" altLang="en-US"/>
          </a:p>
          <a:p>
            <a:pPr marL="228600" indent="-228600" latinLnBrk="0">
              <a:buFontTx/>
              <a:buNone/>
            </a:pPr>
            <a:r>
              <a:rPr lang="ko-KR" altLang="en-US"/>
              <a:t>4.기타등등</a:t>
            </a:r>
            <a:endParaRPr lang="ko-KR" altLang="en-US"/>
          </a:p>
        </p:txBody>
      </p:sp>
      <p:pic>
        <p:nvPicPr>
          <p:cNvPr id="4" name="그림 12" descr="C:/Users/vpt51/AppData/Roaming/PolarisOffice/ETemp/3836_13481496/fImage304189118827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96970" y="83185"/>
            <a:ext cx="3780790" cy="2125980"/>
          </a:xfrm>
          <a:prstGeom prst="rect"/>
          <a:noFill/>
        </p:spPr>
      </p:pic>
      <p:pic>
        <p:nvPicPr>
          <p:cNvPr id="5" name="그림 13" descr="C:/Users/vpt51/AppData/Roaming/PolarisOffice/ETemp/3836_13481496/fImage2328101195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14615" y="130810"/>
            <a:ext cx="3709035" cy="2078355"/>
          </a:xfrm>
          <a:prstGeom prst="rect"/>
          <a:noFill/>
        </p:spPr>
      </p:pic>
      <p:pic>
        <p:nvPicPr>
          <p:cNvPr id="6" name="그림 14" descr="C:/Users/vpt51/AppData/Roaming/PolarisOffice/ETemp/3836_13481496/fImage18812112035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78225" y="2282190"/>
            <a:ext cx="2460625" cy="2375535"/>
          </a:xfrm>
          <a:prstGeom prst="rect"/>
          <a:noFill/>
        </p:spPr>
      </p:pic>
      <p:pic>
        <p:nvPicPr>
          <p:cNvPr id="7" name="그림 15" descr="C:/Users/vpt51/AppData/Roaming/PolarisOffice/ETemp/3836_13481496/fImage187480121351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7905" y="2402205"/>
            <a:ext cx="2282825" cy="2258060"/>
          </a:xfrm>
          <a:prstGeom prst="rect"/>
          <a:noFill/>
        </p:spPr>
      </p:pic>
      <p:pic>
        <p:nvPicPr>
          <p:cNvPr id="8" name="그림 16" descr="C:/Users/vpt51/AppData/Roaming/PolarisOffice/ETemp/3836_13481496/fImage26072712230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745" y="4552950"/>
            <a:ext cx="4006215" cy="2244725"/>
          </a:xfrm>
          <a:prstGeom prst="rect"/>
          <a:noFill/>
        </p:spPr>
      </p:pic>
      <p:pic>
        <p:nvPicPr>
          <p:cNvPr id="9" name="그림 17" descr="C:/Users/vpt51/AppData/Roaming/PolarisOffice/ETemp/3836_13481496/fImage262962123161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60520" y="4659630"/>
            <a:ext cx="3887470" cy="2185035"/>
          </a:xfrm>
          <a:prstGeom prst="rect"/>
          <a:noFill/>
        </p:spPr>
      </p:pic>
      <p:pic>
        <p:nvPicPr>
          <p:cNvPr id="10" name="그림 18" descr="C:/Users/vpt51/AppData/Roaming/PolarisOffice/ETemp/3836_13481496/fImage279333124805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19110" y="4635500"/>
            <a:ext cx="3946525" cy="2209165"/>
          </a:xfrm>
          <a:prstGeom prst="rect"/>
          <a:noFill/>
        </p:spPr>
      </p:pic>
      <p:pic>
        <p:nvPicPr>
          <p:cNvPr id="11" name="그림 19" descr="C:/Users/vpt51/AppData/Roaming/PolarisOffice/ETemp/3836_13481496/fImage23607312574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35035" y="2365375"/>
            <a:ext cx="3471545" cy="22117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84150" y="-317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리소스(menu+chapter1, 1.5 ,2</a:t>
            </a:r>
            <a:endParaRPr lang="ko-KR" altLang="en-US"/>
          </a:p>
        </p:txBody>
      </p:sp>
      <p:pic>
        <p:nvPicPr>
          <p:cNvPr id="3" name="그림 20" descr="C:/Users/vpt51/AppData/Roaming/PolarisOffice/ETemp/3836_13481496/fImage5516713034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3810" y="2466975"/>
            <a:ext cx="11225530" cy="1278255"/>
          </a:xfrm>
          <a:prstGeom prst="rect"/>
          <a:noFill/>
        </p:spPr>
      </p:pic>
      <p:pic>
        <p:nvPicPr>
          <p:cNvPr id="4" name="그림 21" descr="C:/Users/vpt51/AppData/Roaming/PolarisOffice/ETemp/3836_13481496/fImage18425131485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" y="3608070"/>
            <a:ext cx="6049010" cy="1028065"/>
          </a:xfrm>
          <a:prstGeom prst="rect"/>
          <a:noFill/>
        </p:spPr>
      </p:pic>
      <p:pic>
        <p:nvPicPr>
          <p:cNvPr id="5" name="그림 22" descr="C:/Users/vpt51/AppData/Roaming/PolarisOffice/ETemp/3836_13481496/fImage15456513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35" y="1090930"/>
            <a:ext cx="11816080" cy="1382395"/>
          </a:xfrm>
          <a:prstGeom prst="rect"/>
          <a:noFill/>
        </p:spPr>
      </p:pic>
      <p:pic>
        <p:nvPicPr>
          <p:cNvPr id="6" name="그림 23" descr="C:/Users/vpt51/AppData/Roaming/PolarisOffice/ETemp/3836_13481496/fImage67977133895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110" y="4552950"/>
            <a:ext cx="11733530" cy="1415415"/>
          </a:xfrm>
          <a:prstGeom prst="rect"/>
          <a:noFill/>
        </p:spPr>
      </p:pic>
      <p:sp>
        <p:nvSpPr>
          <p:cNvPr id="7" name="제목 24"/>
          <p:cNvSpPr txBox="1">
            <a:spLocks/>
          </p:cNvSpPr>
          <p:nvPr/>
        </p:nvSpPr>
        <p:spPr>
          <a:xfrm rot="0">
            <a:off x="-5715" y="353695"/>
            <a:ext cx="1064260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500">
                <a:effectLst>
                  <a:glow rad="228600">
                    <a:schemeClr val="accent1">
                      <a:alpha val="40035"/>
                    </a:schemeClr>
                  </a:glow>
                </a:effectLst>
                <a:latin typeface="+mj-lt"/>
                <a:ea typeface="+mj-ea"/>
                <a:cs typeface="+mj-cs"/>
              </a:rPr>
              <a:t>menu</a:t>
            </a:r>
            <a:endParaRPr lang="ko-KR" altLang="en-US" sz="1500">
              <a:latin typeface="+mj-lt"/>
              <a:ea typeface="+mj-ea"/>
              <a:cs typeface="+mj-cs"/>
            </a:endParaRPr>
          </a:p>
        </p:txBody>
      </p:sp>
      <p:sp>
        <p:nvSpPr>
          <p:cNvPr id="8" name="텍스트 상자 25"/>
          <p:cNvSpPr txBox="1">
            <a:spLocks/>
          </p:cNvSpPr>
          <p:nvPr/>
        </p:nvSpPr>
        <p:spPr>
          <a:xfrm rot="0">
            <a:off x="-5080" y="1781175"/>
            <a:ext cx="1064260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500">
                <a:effectLst>
                  <a:glow rad="228600">
                    <a:schemeClr val="accent1">
                      <a:alpha val="40035"/>
                    </a:schemeClr>
                  </a:glow>
                </a:effectLst>
                <a:latin typeface="+mj-lt"/>
                <a:ea typeface="+mj-ea"/>
                <a:cs typeface="+mj-cs"/>
              </a:rPr>
              <a:t>Chapter1</a:t>
            </a:r>
            <a:endParaRPr lang="ko-KR" altLang="en-US" sz="1500">
              <a:latin typeface="+mj-lt"/>
              <a:ea typeface="+mj-ea"/>
              <a:cs typeface="+mj-cs"/>
            </a:endParaRPr>
          </a:p>
        </p:txBody>
      </p:sp>
      <p:sp>
        <p:nvSpPr>
          <p:cNvPr id="9" name="텍스트 상자 26"/>
          <p:cNvSpPr txBox="1">
            <a:spLocks/>
          </p:cNvSpPr>
          <p:nvPr/>
        </p:nvSpPr>
        <p:spPr>
          <a:xfrm rot="0">
            <a:off x="-4445" y="3101340"/>
            <a:ext cx="1169670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500">
                <a:effectLst>
                  <a:glow rad="228600">
                    <a:schemeClr val="accent1">
                      <a:alpha val="40035"/>
                    </a:schemeClr>
                  </a:glow>
                </a:effectLst>
                <a:latin typeface="+mj-lt"/>
                <a:ea typeface="+mj-ea"/>
                <a:cs typeface="+mj-cs"/>
              </a:rPr>
              <a:t>Chapter1.5</a:t>
            </a:r>
            <a:endParaRPr lang="ko-KR" altLang="en-US" sz="1500">
              <a:latin typeface="+mj-lt"/>
              <a:ea typeface="+mj-ea"/>
              <a:cs typeface="+mj-cs"/>
            </a:endParaRPr>
          </a:p>
        </p:txBody>
      </p:sp>
      <p:sp>
        <p:nvSpPr>
          <p:cNvPr id="10" name="텍스트 상자 27"/>
          <p:cNvSpPr txBox="1">
            <a:spLocks/>
          </p:cNvSpPr>
          <p:nvPr/>
        </p:nvSpPr>
        <p:spPr>
          <a:xfrm rot="0">
            <a:off x="31750" y="3838575"/>
            <a:ext cx="1169670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500">
                <a:effectLst>
                  <a:glow rad="228600">
                    <a:schemeClr val="accent1">
                      <a:alpha val="40035"/>
                    </a:schemeClr>
                  </a:glow>
                </a:effectLst>
                <a:latin typeface="+mj-lt"/>
                <a:ea typeface="+mj-ea"/>
                <a:cs typeface="+mj-cs"/>
              </a:rPr>
              <a:t>Chapter2</a:t>
            </a:r>
            <a:endParaRPr lang="ko-KR" altLang="en-US" sz="1500">
              <a:latin typeface="+mj-lt"/>
              <a:ea typeface="+mj-ea"/>
              <a:cs typeface="+mj-cs"/>
            </a:endParaRPr>
          </a:p>
        </p:txBody>
      </p:sp>
      <p:sp>
        <p:nvSpPr>
          <p:cNvPr id="11" name="텍스트 상자 28"/>
          <p:cNvSpPr txBox="1">
            <a:spLocks/>
          </p:cNvSpPr>
          <p:nvPr/>
        </p:nvSpPr>
        <p:spPr>
          <a:xfrm rot="0">
            <a:off x="-3175" y="5313045"/>
            <a:ext cx="1169670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500">
                <a:effectLst>
                  <a:glow rad="228600">
                    <a:schemeClr val="accent1">
                      <a:alpha val="40035"/>
                    </a:schemeClr>
                  </a:glow>
                </a:effectLst>
                <a:latin typeface="+mj-lt"/>
                <a:ea typeface="+mj-ea"/>
                <a:cs typeface="+mj-cs"/>
              </a:rPr>
              <a:t>UI</a:t>
            </a:r>
            <a:endParaRPr lang="ko-KR" altLang="en-US" sz="1500">
              <a:latin typeface="+mj-lt"/>
              <a:ea typeface="+mj-ea"/>
              <a:cs typeface="+mj-cs"/>
            </a:endParaRPr>
          </a:p>
        </p:txBody>
      </p:sp>
      <p:pic>
        <p:nvPicPr>
          <p:cNvPr id="12" name="그림 29" descr="C:/Users/vpt51/AppData/Roaming/PolarisOffice/ETemp/3836_13481496/fImage60699140133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6085840"/>
            <a:ext cx="12146915" cy="7708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6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유동민</dc:creator>
  <cp:lastModifiedBy>유동민</cp:lastModifiedBy>
  <dc:title>PowerPoint 프레젠테이션</dc:title>
  <cp:version>9.102.73.43337</cp:version>
</cp:coreProperties>
</file>